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546" r:id="rId31"/>
    <p:sldId id="547" r:id="rId32"/>
    <p:sldId id="548" r:id="rId33"/>
    <p:sldId id="549" r:id="rId34"/>
    <p:sldId id="550" r:id="rId35"/>
    <p:sldId id="551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552" r:id="rId44"/>
    <p:sldId id="553" r:id="rId45"/>
    <p:sldId id="554" r:id="rId46"/>
    <p:sldId id="555" r:id="rId47"/>
    <p:sldId id="556" r:id="rId48"/>
    <p:sldId id="557" r:id="rId49"/>
    <p:sldId id="558" r:id="rId50"/>
    <p:sldId id="559" r:id="rId51"/>
    <p:sldId id="560" r:id="rId52"/>
    <p:sldId id="561" r:id="rId53"/>
    <p:sldId id="562" r:id="rId54"/>
    <p:sldId id="563" r:id="rId55"/>
    <p:sldId id="564" r:id="rId56"/>
    <p:sldId id="565" r:id="rId57"/>
    <p:sldId id="566" r:id="rId58"/>
    <p:sldId id="567" r:id="rId59"/>
    <p:sldId id="568" r:id="rId60"/>
    <p:sldId id="569" r:id="rId61"/>
    <p:sldId id="570" r:id="rId62"/>
    <p:sldId id="571" r:id="rId63"/>
    <p:sldId id="572" r:id="rId64"/>
    <p:sldId id="573" r:id="rId65"/>
    <p:sldId id="574" r:id="rId66"/>
    <p:sldId id="575" r:id="rId67"/>
    <p:sldId id="576" r:id="rId68"/>
    <p:sldId id="577" r:id="rId69"/>
    <p:sldId id="578" r:id="rId70"/>
    <p:sldId id="579" r:id="rId71"/>
    <p:sldId id="580" r:id="rId72"/>
    <p:sldId id="581" r:id="rId73"/>
    <p:sldId id="582" r:id="rId74"/>
    <p:sldId id="583" r:id="rId75"/>
    <p:sldId id="591" r:id="rId76"/>
    <p:sldId id="584" r:id="rId77"/>
    <p:sldId id="585" r:id="rId78"/>
    <p:sldId id="586" r:id="rId79"/>
    <p:sldId id="587" r:id="rId80"/>
    <p:sldId id="588" r:id="rId81"/>
    <p:sldId id="589" r:id="rId82"/>
    <p:sldId id="590" r:id="rId83"/>
    <p:sldId id="593" r:id="rId84"/>
    <p:sldId id="594" r:id="rId85"/>
    <p:sldId id="595" r:id="rId86"/>
    <p:sldId id="596" r:id="rId87"/>
    <p:sldId id="597" r:id="rId88"/>
    <p:sldId id="598" r:id="rId89"/>
    <p:sldId id="599" r:id="rId90"/>
    <p:sldId id="600" r:id="rId91"/>
    <p:sldId id="601" r:id="rId92"/>
    <p:sldId id="602" r:id="rId93"/>
    <p:sldId id="604" r:id="rId94"/>
    <p:sldId id="603" r:id="rId95"/>
    <p:sldId id="592" r:id="rId96"/>
  </p:sldIdLst>
  <p:sldSz cx="12192000" cy="6858000"/>
  <p:notesSz cx="6858000" cy="9144000"/>
  <p:embeddedFontLst>
    <p:embeddedFont>
      <p:font typeface="AppleSDGothicNeoB00" panose="02000503000000000000" pitchFamily="2" charset="-127"/>
      <p:regular r:id="rId98"/>
    </p:embeddedFont>
    <p:embeddedFont>
      <p:font typeface="AppleSDGothicNeoM00" panose="02000503000000000000" pitchFamily="2" charset="-127"/>
      <p:regular r:id="rId99"/>
    </p:embeddedFont>
    <p:embeddedFont>
      <p:font typeface="맑은 고딕" panose="020B0503020000020004" pitchFamily="50" charset="-127"/>
      <p:regular r:id="rId100"/>
      <p:bold r:id="rId10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66" d="100"/>
          <a:sy n="66" d="100"/>
        </p:scale>
        <p:origin x="2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88849-A309-4C6D-BED5-5C5D97D8969E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93471-9B9F-4F65-A10B-0A54E4C0D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92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CAE2F-443F-4DE8-9501-A2F949232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2E76D3-517E-44A5-B2F4-351064E82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352A4-F613-4F0A-AEBD-66FB9383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17F34-C5CF-4ABE-9E57-72D7D513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F818E-28FE-42FF-B940-C2660F21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014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F3B94-1F4F-4334-8727-DBEC4E05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ECE7EF-7564-459E-9F03-7AADA740E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AC1F4-88D2-4CE3-AE60-42C96C6A8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A7B53-BAD6-41F1-8932-3F115029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7F538-E7C3-4CD8-94DD-BA86D361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89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A1C720-8350-4B77-B8D3-ECF2B2993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478389-E184-49D4-AAD1-E1D84E7FF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4A406-ADF4-4FC9-A753-0A05493F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3987A-174B-4236-93D8-3A4B85E2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C3296-7C71-4352-9F6F-A7EB2B98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5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B7997-C6E9-45CB-BFCF-CFE3CAB3C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1F0BF-40DE-4D52-8329-2260C25BE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78DE40-83E3-4A06-B4DF-3690300CA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99802-9169-4CD6-A708-40A005E7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0F420-C6BB-45C2-B938-A17F6498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47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3A6EA-CA0A-4F50-AE5B-18554661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2F473-911C-464B-A962-CE58D44B2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BE4B0F-C693-488B-B0D5-47BB9F8C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66C7F-5ACA-442B-BC96-00C98E140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BA4DAE-C6D8-4D5B-A119-2E4D73D3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37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0BD09-12EC-4326-B8CC-0151997E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5B2C5-9EC1-44B4-AC97-A0E495FF5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7EDF1F-EEBE-46EA-AD9F-B69D395BF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84B66-FB1B-4571-A530-2A5B77FA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9AB1A-71A5-4A82-8279-EC2B527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A09184-19B2-4C8A-B1EE-5E7C1738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4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F3BAA-72F8-4502-9371-CC4EEE54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E2311E-CAD0-432C-ABAA-308A6B757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994510-BF69-4F05-BE8A-CE219E547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D494F6-38E9-4B23-AFB5-E7FE4122C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40E62C-E1EB-49C6-BD5A-37470F73B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772103-3DF9-4C3E-B719-63E364012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E8F60C-D17A-41AD-B3FD-0AAD06D0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2255F8-763E-4698-9AA4-99C5948D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40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F0BED-A6AE-43C2-856E-F49E9219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A67F33-541D-41B3-8113-7EC24B4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C2E25-ECBA-4A39-80FA-48900407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46EF25-57B7-402F-B530-2DEFA757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2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F4CF76-057D-436D-A139-C69EB17F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C84234-7557-47F9-892A-322F62B4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0DA0A-45A8-45ED-AB92-01B54FAA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3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E06A6-8148-4DA3-90BA-F2E50634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BD3BD-491A-4052-914C-9A9BD5A03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E81A4F-6EBD-4C8F-B248-AFEDDFF52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E4300C-5559-44B7-BC87-33549402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AD575E-F324-4879-97F2-68066653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27748-4038-421F-B472-D994C979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6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36C6D-165F-4F7A-A4E0-0F2156F3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8AF853-8304-4A63-BF94-24272D1F8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E59987-C774-42D0-B8C6-D0334EB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DE7B-23AD-4219-B433-34A10A68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8074D9-CFD4-4EFA-976E-F60313C5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978ECE-DC83-4DB3-A048-44B088D1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86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AEBA69-AFC7-4B02-A344-0E293046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6E95C-EE70-44F0-926D-41DAE82E7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23120A-BE60-45FD-8FAC-6426059DC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C37C8-433E-421E-A730-CA5A73A0FC2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01A7DF-44C5-4AF9-873A-CF13CA6C1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B7E9E-3063-4106-A158-B9C1D4B8F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4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B1BA3C8-6CA2-4162-8371-9996ECE63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8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033507-D55F-4D48-9FA1-3F92671BA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5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803982-5D1E-4B98-8312-FEFDAE97B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9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FF9F8B-4D9A-4A85-A204-45C11D253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8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75B221-79F0-40DC-8ACB-84DADB094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43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5F9970-0D4B-4362-BA57-1B26F8A6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85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A9D320-DFEE-4C3B-A95A-DF423F74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7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57CA01-66AB-49A6-BADE-E50E6561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9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C5E45A-B869-470E-A069-E16ADD51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7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9F8C30-2F02-4A4C-9A7D-FE074B1D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9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908DA3-9296-4F70-A476-F1B801F9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0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5647A7-54E4-49A7-BC40-EED5CA811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91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9B933A-6672-4FFA-8429-6D464B6C7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3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307FB9-0043-4211-8CBE-262CD23BE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163C4B-4A96-4CD7-A5CB-0DE90AC07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0BC035-7C75-480E-8EC2-DBD16CDF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2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AD5346-3141-4D72-AA32-F9C8F56FB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6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0F894F-3D24-4622-AE8D-4496B5E2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7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186D19-BC84-4E03-B7A6-72E34DE50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55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185C00-0564-48D6-BE36-268BB3C0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8A440B-E5E9-4902-BC8C-2B23E5B87A53}"/>
              </a:ext>
            </a:extLst>
          </p:cNvPr>
          <p:cNvSpPr/>
          <p:nvPr/>
        </p:nvSpPr>
        <p:spPr>
          <a:xfrm>
            <a:off x="2777924" y="2523282"/>
            <a:ext cx="6748041" cy="179407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43668-A0E0-4C19-88BB-7ABF8F14DCB8}"/>
              </a:ext>
            </a:extLst>
          </p:cNvPr>
          <p:cNvSpPr txBox="1"/>
          <p:nvPr/>
        </p:nvSpPr>
        <p:spPr>
          <a:xfrm>
            <a:off x="9610844" y="3333283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자식선택자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CDDE5E-740F-4883-A964-869C5898C028}"/>
              </a:ext>
            </a:extLst>
          </p:cNvPr>
          <p:cNvSpPr/>
          <p:nvPr/>
        </p:nvSpPr>
        <p:spPr>
          <a:xfrm>
            <a:off x="1319515" y="4383269"/>
            <a:ext cx="9340770" cy="179407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69BBA-1086-4B25-A200-D5BE5E7FF3B6}"/>
              </a:ext>
            </a:extLst>
          </p:cNvPr>
          <p:cNvSpPr txBox="1"/>
          <p:nvPr/>
        </p:nvSpPr>
        <p:spPr>
          <a:xfrm>
            <a:off x="10872485" y="5193270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자손선택자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6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4819A0-F06A-47FB-B644-BE4D6EC4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6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FC91B4-2CEC-4B86-8238-DE310D28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544" y="1941370"/>
            <a:ext cx="8962038" cy="36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9F4147-B746-48FB-8E8C-A3D28CCEE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92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86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6E3EB4-89F8-4878-A7E6-8C5571DD49F0}"/>
              </a:ext>
            </a:extLst>
          </p:cNvPr>
          <p:cNvSpPr/>
          <p:nvPr/>
        </p:nvSpPr>
        <p:spPr>
          <a:xfrm>
            <a:off x="6923285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EEEC9586-B934-4E83-9183-28CAFDD4B17C}"/>
              </a:ext>
            </a:extLst>
          </p:cNvPr>
          <p:cNvSpPr/>
          <p:nvPr/>
        </p:nvSpPr>
        <p:spPr>
          <a:xfrm>
            <a:off x="1071526" y="1402202"/>
            <a:ext cx="1004894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Q. div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요소를 기준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으로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자손선택자를 활용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하여 </a:t>
            </a:r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span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글자색을 </a:t>
            </a:r>
            <a:r>
              <a:rPr lang="ko-KR" altLang="en-US" sz="2000" dirty="0" err="1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변경하시오</a:t>
            </a:r>
            <a:r>
              <a:rPr lang="en-US" altLang="ko-KR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7FB7D8AF-0680-448D-8B4F-4F2E3E22FF36}"/>
              </a:ext>
            </a:extLst>
          </p:cNvPr>
          <p:cNvSpPr/>
          <p:nvPr/>
        </p:nvSpPr>
        <p:spPr>
          <a:xfrm>
            <a:off x="4585549" y="1853311"/>
            <a:ext cx="288160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A. div span 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4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94001ED-CB08-4BD6-9562-1B667BEA9EC8}"/>
              </a:ext>
            </a:extLst>
          </p:cNvPr>
          <p:cNvSpPr/>
          <p:nvPr/>
        </p:nvSpPr>
        <p:spPr>
          <a:xfrm>
            <a:off x="9255947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6E3EB4-89F8-4878-A7E6-8C5571DD49F0}"/>
              </a:ext>
            </a:extLst>
          </p:cNvPr>
          <p:cNvSpPr/>
          <p:nvPr/>
        </p:nvSpPr>
        <p:spPr>
          <a:xfrm>
            <a:off x="1772502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D28F16D-21D9-4F68-BAC1-42EEE5E1561B}"/>
              </a:ext>
            </a:extLst>
          </p:cNvPr>
          <p:cNvSpPr/>
          <p:nvPr/>
        </p:nvSpPr>
        <p:spPr>
          <a:xfrm>
            <a:off x="4233255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EEEC9586-B934-4E83-9183-28CAFDD4B17C}"/>
              </a:ext>
            </a:extLst>
          </p:cNvPr>
          <p:cNvSpPr/>
          <p:nvPr/>
        </p:nvSpPr>
        <p:spPr>
          <a:xfrm>
            <a:off x="1071526" y="1402202"/>
            <a:ext cx="1004894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Q. div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요소를 기준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으로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자손선택자를 활용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하여 </a:t>
            </a:r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글자색을 </a:t>
            </a:r>
            <a:r>
              <a:rPr lang="ko-KR" altLang="en-US" sz="2000" dirty="0" err="1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변경하시오</a:t>
            </a:r>
            <a:r>
              <a:rPr lang="en-US" altLang="ko-KR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7FB7D8AF-0680-448D-8B4F-4F2E3E22FF36}"/>
              </a:ext>
            </a:extLst>
          </p:cNvPr>
          <p:cNvSpPr/>
          <p:nvPr/>
        </p:nvSpPr>
        <p:spPr>
          <a:xfrm>
            <a:off x="4585549" y="1853311"/>
            <a:ext cx="288160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A. div li 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39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animBg="1"/>
      <p:bldP spid="32" grpId="0" animBg="1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6E3EB4-89F8-4878-A7E6-8C5571DD49F0}"/>
              </a:ext>
            </a:extLst>
          </p:cNvPr>
          <p:cNvSpPr/>
          <p:nvPr/>
        </p:nvSpPr>
        <p:spPr>
          <a:xfrm>
            <a:off x="6923285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EEEC9586-B934-4E83-9183-28CAFDD4B17C}"/>
              </a:ext>
            </a:extLst>
          </p:cNvPr>
          <p:cNvSpPr/>
          <p:nvPr/>
        </p:nvSpPr>
        <p:spPr>
          <a:xfrm>
            <a:off x="1071526" y="1402202"/>
            <a:ext cx="1004894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Q. </a:t>
            </a:r>
            <a:r>
              <a:rPr lang="en-US" altLang="ko-KR" sz="2000" dirty="0" err="1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ol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요소를 기준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으로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자식선택자를 활용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하여 </a:t>
            </a:r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span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글자색을 </a:t>
            </a:r>
            <a:r>
              <a:rPr lang="ko-KR" altLang="en-US" sz="2000" dirty="0" err="1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변경하시오</a:t>
            </a:r>
            <a:r>
              <a:rPr lang="en-US" altLang="ko-KR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7FB7D8AF-0680-448D-8B4F-4F2E3E22FF36}"/>
              </a:ext>
            </a:extLst>
          </p:cNvPr>
          <p:cNvSpPr/>
          <p:nvPr/>
        </p:nvSpPr>
        <p:spPr>
          <a:xfrm>
            <a:off x="4585549" y="1853311"/>
            <a:ext cx="288160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A. </a:t>
            </a:r>
            <a:r>
              <a:rPr lang="en-US" altLang="ko-KR" sz="2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ol</a:t>
            </a:r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&gt; span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66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6E3EB4-89F8-4878-A7E6-8C5571DD49F0}"/>
              </a:ext>
            </a:extLst>
          </p:cNvPr>
          <p:cNvSpPr/>
          <p:nvPr/>
        </p:nvSpPr>
        <p:spPr>
          <a:xfrm>
            <a:off x="4202758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EEEC9586-B934-4E83-9183-28CAFDD4B17C}"/>
              </a:ext>
            </a:extLst>
          </p:cNvPr>
          <p:cNvSpPr/>
          <p:nvPr/>
        </p:nvSpPr>
        <p:spPr>
          <a:xfrm>
            <a:off x="1071526" y="1402202"/>
            <a:ext cx="1004894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Q.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첫번째 </a:t>
            </a:r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요소를 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기준으로 </a:t>
            </a:r>
            <a:r>
              <a:rPr lang="ko-KR" altLang="en-US" sz="2000" dirty="0" err="1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근접후행선택자를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활용하여 다음 </a:t>
            </a:r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요소의 글자색을 </a:t>
            </a:r>
            <a:r>
              <a:rPr lang="ko-KR" altLang="en-US" sz="20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변경하시오</a:t>
            </a:r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7FB7D8AF-0680-448D-8B4F-4F2E3E22FF36}"/>
              </a:ext>
            </a:extLst>
          </p:cNvPr>
          <p:cNvSpPr/>
          <p:nvPr/>
        </p:nvSpPr>
        <p:spPr>
          <a:xfrm>
            <a:off x="4585549" y="1853311"/>
            <a:ext cx="288160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A. </a:t>
            </a:r>
            <a:r>
              <a:rPr lang="en-US" altLang="ko-KR" sz="2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li+li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1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F12DEC-4FA7-4419-9CA5-82DFD46F156D}"/>
              </a:ext>
            </a:extLst>
          </p:cNvPr>
          <p:cNvSpPr/>
          <p:nvPr/>
        </p:nvSpPr>
        <p:spPr>
          <a:xfrm>
            <a:off x="9255451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6E3EB4-89F8-4878-A7E6-8C5571DD49F0}"/>
              </a:ext>
            </a:extLst>
          </p:cNvPr>
          <p:cNvSpPr/>
          <p:nvPr/>
        </p:nvSpPr>
        <p:spPr>
          <a:xfrm>
            <a:off x="4202758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EEEC9586-B934-4E83-9183-28CAFDD4B17C}"/>
              </a:ext>
            </a:extLst>
          </p:cNvPr>
          <p:cNvSpPr/>
          <p:nvPr/>
        </p:nvSpPr>
        <p:spPr>
          <a:xfrm>
            <a:off x="1071526" y="1402202"/>
            <a:ext cx="1004894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Q.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첫번째 </a:t>
            </a:r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요소를 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기준으로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후행선택자를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활용하여 다음 </a:t>
            </a:r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요소의 글자색을 </a:t>
            </a:r>
            <a:r>
              <a:rPr lang="ko-KR" altLang="en-US" sz="20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변경하시오</a:t>
            </a:r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7FB7D8AF-0680-448D-8B4F-4F2E3E22FF36}"/>
              </a:ext>
            </a:extLst>
          </p:cNvPr>
          <p:cNvSpPr/>
          <p:nvPr/>
        </p:nvSpPr>
        <p:spPr>
          <a:xfrm>
            <a:off x="4585549" y="1853311"/>
            <a:ext cx="288160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A. li ~ li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1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" grpId="0" animBg="1"/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FEC2A4-4358-49C0-A11C-398B4E70B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77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8FA5BF-712A-42F9-BA3E-333C1DB90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844F84-12DE-47BC-8387-BC0A72116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5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FB0DAC-008D-49B8-8CC9-AA68ACA6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D1DF1D-BF4C-4B61-82C8-051BF847F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54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EA69E9-562A-4254-929A-42A5E75EB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44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DA5D9-A119-44D5-B721-B7EC2AB4F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8EE23-14F0-42F8-A18F-C94D22481158}"/>
              </a:ext>
            </a:extLst>
          </p:cNvPr>
          <p:cNvSpPr txBox="1"/>
          <p:nvPr/>
        </p:nvSpPr>
        <p:spPr>
          <a:xfrm>
            <a:off x="2141316" y="2777924"/>
            <a:ext cx="78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EAE37-0E8C-44E8-9630-EEB84EF945FE}"/>
              </a:ext>
            </a:extLst>
          </p:cNvPr>
          <p:cNvSpPr txBox="1"/>
          <p:nvPr/>
        </p:nvSpPr>
        <p:spPr>
          <a:xfrm>
            <a:off x="2141316" y="3429000"/>
            <a:ext cx="78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CAC45-2A8C-4072-B4E9-72DFA40EFC1D}"/>
              </a:ext>
            </a:extLst>
          </p:cNvPr>
          <p:cNvSpPr txBox="1"/>
          <p:nvPr/>
        </p:nvSpPr>
        <p:spPr>
          <a:xfrm>
            <a:off x="2141316" y="4080076"/>
            <a:ext cx="78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1BC21-7FF1-4349-A16E-047DD0C348C2}"/>
              </a:ext>
            </a:extLst>
          </p:cNvPr>
          <p:cNvSpPr txBox="1"/>
          <p:nvPr/>
        </p:nvSpPr>
        <p:spPr>
          <a:xfrm>
            <a:off x="2141316" y="4731152"/>
            <a:ext cx="78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100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99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1226AC-A1C0-4A22-803F-491826E0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0BEE2-8A0C-402F-8326-F7E51CDB048C}"/>
              </a:ext>
            </a:extLst>
          </p:cNvPr>
          <p:cNvSpPr txBox="1"/>
          <p:nvPr/>
        </p:nvSpPr>
        <p:spPr>
          <a:xfrm>
            <a:off x="7639289" y="2369917"/>
            <a:ext cx="2882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102</a:t>
            </a:r>
            <a:endParaRPr lang="ko-KR" altLang="en-US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5D860-D6EE-4420-90DE-F0982EE030E1}"/>
              </a:ext>
            </a:extLst>
          </p:cNvPr>
          <p:cNvSpPr txBox="1"/>
          <p:nvPr/>
        </p:nvSpPr>
        <p:spPr>
          <a:xfrm>
            <a:off x="7639289" y="4094545"/>
            <a:ext cx="2882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111</a:t>
            </a:r>
            <a:endParaRPr lang="ko-KR" altLang="en-US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35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40C242-096A-4F65-9C5F-085719A56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916072-048E-41C7-9BBA-3B036D9F8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80AA3D-58EC-4EEB-A7F2-E2A3FBF3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10" y="633224"/>
            <a:ext cx="6788779" cy="59619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60B658-1466-4115-82DB-1DD833F7DBBF}"/>
              </a:ext>
            </a:extLst>
          </p:cNvPr>
          <p:cNvSpPr/>
          <p:nvPr/>
        </p:nvSpPr>
        <p:spPr>
          <a:xfrm>
            <a:off x="2701610" y="633225"/>
            <a:ext cx="6788779" cy="135219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BE0368-0E99-4240-A617-AA453D17E158}"/>
              </a:ext>
            </a:extLst>
          </p:cNvPr>
          <p:cNvSpPr/>
          <p:nvPr/>
        </p:nvSpPr>
        <p:spPr>
          <a:xfrm>
            <a:off x="2701610" y="1985420"/>
            <a:ext cx="6788779" cy="4609746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00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268D20-37C8-47E5-AE19-5EE8E6168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ACDF3E-ACE5-4207-82A9-A7112C96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08" y="752049"/>
            <a:ext cx="6460584" cy="57937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C19F09-CB55-4B8D-BFD8-72EBC0FD102A}"/>
              </a:ext>
            </a:extLst>
          </p:cNvPr>
          <p:cNvSpPr/>
          <p:nvPr/>
        </p:nvSpPr>
        <p:spPr>
          <a:xfrm>
            <a:off x="3009899" y="4096596"/>
            <a:ext cx="1266826" cy="542923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9CBA52-957F-4F4A-8C21-16377982C722}"/>
              </a:ext>
            </a:extLst>
          </p:cNvPr>
          <p:cNvSpPr/>
          <p:nvPr/>
        </p:nvSpPr>
        <p:spPr>
          <a:xfrm>
            <a:off x="4575333" y="4096596"/>
            <a:ext cx="1393509" cy="542924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E8F173-C5DF-4FC1-A2CD-AF790D75A2BF}"/>
              </a:ext>
            </a:extLst>
          </p:cNvPr>
          <p:cNvSpPr/>
          <p:nvPr/>
        </p:nvSpPr>
        <p:spPr>
          <a:xfrm>
            <a:off x="6137327" y="4096596"/>
            <a:ext cx="1266826" cy="542924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CDE7A4-FF83-45FA-96E5-BFBE228ABFF5}"/>
              </a:ext>
            </a:extLst>
          </p:cNvPr>
          <p:cNvSpPr/>
          <p:nvPr/>
        </p:nvSpPr>
        <p:spPr>
          <a:xfrm>
            <a:off x="7676872" y="4096596"/>
            <a:ext cx="1266826" cy="542924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5FCD15-73A5-434C-8395-CB16270FD9F5}"/>
              </a:ext>
            </a:extLst>
          </p:cNvPr>
          <p:cNvSpPr/>
          <p:nvPr/>
        </p:nvSpPr>
        <p:spPr>
          <a:xfrm>
            <a:off x="3041808" y="5868246"/>
            <a:ext cx="1393509" cy="542923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F2910E-54C7-4912-81BC-16B5C8A58729}"/>
              </a:ext>
            </a:extLst>
          </p:cNvPr>
          <p:cNvSpPr/>
          <p:nvPr/>
        </p:nvSpPr>
        <p:spPr>
          <a:xfrm>
            <a:off x="4575333" y="5868246"/>
            <a:ext cx="1393509" cy="542923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454A95-A2C5-426A-932E-03A2B1C258D6}"/>
              </a:ext>
            </a:extLst>
          </p:cNvPr>
          <p:cNvSpPr/>
          <p:nvPr/>
        </p:nvSpPr>
        <p:spPr>
          <a:xfrm>
            <a:off x="6137327" y="5868246"/>
            <a:ext cx="1266826" cy="542923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4D947F-7D71-498C-AD04-B5848F869314}"/>
              </a:ext>
            </a:extLst>
          </p:cNvPr>
          <p:cNvSpPr/>
          <p:nvPr/>
        </p:nvSpPr>
        <p:spPr>
          <a:xfrm>
            <a:off x="7693407" y="5868246"/>
            <a:ext cx="1393508" cy="542924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E642-826F-45A5-B494-4F51D55077DB}"/>
              </a:ext>
            </a:extLst>
          </p:cNvPr>
          <p:cNvSpPr/>
          <p:nvPr/>
        </p:nvSpPr>
        <p:spPr>
          <a:xfrm>
            <a:off x="4546481" y="2334469"/>
            <a:ext cx="1266826" cy="5429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D46CE6-D81B-44EB-8742-C8640BFD84F5}"/>
              </a:ext>
            </a:extLst>
          </p:cNvPr>
          <p:cNvSpPr/>
          <p:nvPr/>
        </p:nvSpPr>
        <p:spPr>
          <a:xfrm>
            <a:off x="6114643" y="2334469"/>
            <a:ext cx="1407444" cy="5429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32BD31-33E0-49B3-B835-60D3C9D4E641}"/>
              </a:ext>
            </a:extLst>
          </p:cNvPr>
          <p:cNvSpPr/>
          <p:nvPr/>
        </p:nvSpPr>
        <p:spPr>
          <a:xfrm>
            <a:off x="7693407" y="2334469"/>
            <a:ext cx="1393509" cy="5429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0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5A3FE2-6D61-4158-A148-9D0EF0A2E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BE9661-7514-43F0-8962-04CB1B06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08" y="752050"/>
            <a:ext cx="6460584" cy="57937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A6D0AC4-C2C1-4AFC-A932-5C2F4F8C65C5}"/>
              </a:ext>
            </a:extLst>
          </p:cNvPr>
          <p:cNvSpPr/>
          <p:nvPr/>
        </p:nvSpPr>
        <p:spPr>
          <a:xfrm>
            <a:off x="3009899" y="440139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23FDF4-1DC1-4998-A34E-EC639BAC218C}"/>
              </a:ext>
            </a:extLst>
          </p:cNvPr>
          <p:cNvSpPr/>
          <p:nvPr/>
        </p:nvSpPr>
        <p:spPr>
          <a:xfrm>
            <a:off x="4575333" y="4401395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CB7F93-33E3-40C2-B036-5924B2E3F43B}"/>
              </a:ext>
            </a:extLst>
          </p:cNvPr>
          <p:cNvSpPr/>
          <p:nvPr/>
        </p:nvSpPr>
        <p:spPr>
          <a:xfrm>
            <a:off x="6137327" y="440139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C958A7-EB3A-4E03-B5A8-5C9C8637361A}"/>
              </a:ext>
            </a:extLst>
          </p:cNvPr>
          <p:cNvSpPr/>
          <p:nvPr/>
        </p:nvSpPr>
        <p:spPr>
          <a:xfrm>
            <a:off x="7676872" y="440139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DA2C95-86BA-4E1B-8F25-25DB50154887}"/>
              </a:ext>
            </a:extLst>
          </p:cNvPr>
          <p:cNvSpPr/>
          <p:nvPr/>
        </p:nvSpPr>
        <p:spPr>
          <a:xfrm>
            <a:off x="3041808" y="6173045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FA0D6-E548-404A-A72E-884E01FB3EC1}"/>
              </a:ext>
            </a:extLst>
          </p:cNvPr>
          <p:cNvSpPr/>
          <p:nvPr/>
        </p:nvSpPr>
        <p:spPr>
          <a:xfrm>
            <a:off x="4575333" y="6173045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4C23A-E2B9-4ED9-8090-F15D30E3CC8E}"/>
              </a:ext>
            </a:extLst>
          </p:cNvPr>
          <p:cNvSpPr/>
          <p:nvPr/>
        </p:nvSpPr>
        <p:spPr>
          <a:xfrm>
            <a:off x="6137327" y="617304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AB6F64-DC1F-4CA3-8F5E-BB31E0C4B132}"/>
              </a:ext>
            </a:extLst>
          </p:cNvPr>
          <p:cNvSpPr/>
          <p:nvPr/>
        </p:nvSpPr>
        <p:spPr>
          <a:xfrm>
            <a:off x="7676872" y="617304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FA34B7-FF98-4619-AC2E-F9934EE9D3F5}"/>
              </a:ext>
            </a:extLst>
          </p:cNvPr>
          <p:cNvSpPr/>
          <p:nvPr/>
        </p:nvSpPr>
        <p:spPr>
          <a:xfrm>
            <a:off x="4546481" y="2639270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2FAADB-F90A-47CB-A306-C64E10178EF1}"/>
              </a:ext>
            </a:extLst>
          </p:cNvPr>
          <p:cNvSpPr/>
          <p:nvPr/>
        </p:nvSpPr>
        <p:spPr>
          <a:xfrm>
            <a:off x="6114643" y="2639270"/>
            <a:ext cx="1407444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E26AF6-99E2-46C7-8EF4-F916DB6AB8F5}"/>
              </a:ext>
            </a:extLst>
          </p:cNvPr>
          <p:cNvSpPr/>
          <p:nvPr/>
        </p:nvSpPr>
        <p:spPr>
          <a:xfrm>
            <a:off x="7693407" y="2639270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2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B83B8E-D54D-4B60-82AD-CB97CE7E9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8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A83DCF-E04A-4CFB-9164-787752C13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49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5031E6-9364-43D9-8E84-C6C0FA42C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68DF41-9B45-4119-A5E5-A2A416DE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6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0AC70B-EFDA-4597-8F07-222B806A6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35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8BFA1A-68AA-4508-B52B-A751F38C9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22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D96612-FCF3-473E-A909-3E41789D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10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81FCB9-C0BB-4F8F-817C-5B3DBC58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37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86363-2EEE-4AD8-8FDE-CBB7A7E25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78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46585-5157-4FDB-AFCD-5579028CE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37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106EE0-BDA0-44DE-A592-4FA85392E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08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76937D-A879-4ACD-9D0A-49022893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95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8AB33F-389E-4E25-9697-7E5B53103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9D890A-7230-43CD-8E61-6C03D8581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5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64283E-5982-43B6-B250-D60BA4E3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45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5DCCD3-086E-4018-A77B-AD4335E65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85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82662F-7F4C-4268-B68E-B7FBFCF44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0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3D0AB0-D9B5-4A19-8F21-CE4F33F87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3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10EA29-E138-4410-A179-ACF75CFE9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43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5304F6-EA1D-4348-BCAD-D4C25080C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20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79A69D-4E21-4091-BE75-EC7D7AE2F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99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32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ADA4B9-080D-412B-8D55-9274F5EA5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59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398529-4402-4DB4-B443-30CA31614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93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C1D28A-A6E2-419D-9F51-201C03117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670E45-E849-4B99-9C23-43FAF21A3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99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20E449-699E-4A67-B09F-BD441D9AF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13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6EBF68-1BFB-46C7-82FE-A23BA2668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43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6E75AD-1C6F-41B1-AC77-9EBB87089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DF0332-7849-4440-AE6A-FB75F17E3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99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EB6D81-29BF-4CA5-9E7B-ED1EF81E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88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4DBC42-60F8-43E5-8C89-DD98EC19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40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8E1883-E029-4434-9755-C9B89629C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2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FA40CB-3079-434F-8615-75E62F48A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050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222E5D-B91C-4BEA-9B3F-06D21CD96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609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8D53B57-4A07-49AA-B099-F211F2A22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A7A462-22FE-4A4F-9197-3BEDF6A6B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456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E6929C-DB9E-4D8D-9CFF-6518F88F8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576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85AE30-7975-4133-B443-3B0200846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0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3912F6-DEB7-45E2-BB94-1CBAB2E6C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0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71D996-D72C-4E6A-9713-51D7F98C1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917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7C251E-7805-477C-9486-37CED721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826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45E6BD-FF42-4546-A7C7-67FEC5910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29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810F04-35A8-4E74-BE66-ABE68ED75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5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4DB573-3EB2-4F40-8A40-5429DCCD0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148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102A37-6AEB-41DA-89AC-B08A792D6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944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BB3D79-4EC8-48DF-B4C5-65D9C278D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0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D10C46-375F-4A44-A6AE-970CCC996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275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2C6484-5EBD-4393-90F1-ACC4D08C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F029E7-6F33-4C30-B361-0711D54B0822}"/>
              </a:ext>
            </a:extLst>
          </p:cNvPr>
          <p:cNvSpPr/>
          <p:nvPr/>
        </p:nvSpPr>
        <p:spPr>
          <a:xfrm>
            <a:off x="972166" y="3287474"/>
            <a:ext cx="4914573" cy="175432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 </a:t>
            </a:r>
            <a:r>
              <a:rPr lang="en-US" altLang="ko-KR" sz="36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style=“</a:t>
            </a:r>
            <a:r>
              <a:rPr lang="en-US" altLang="ko-KR" sz="3600" dirty="0" err="1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color:blue</a:t>
            </a:r>
            <a:r>
              <a:rPr lang="en-US" altLang="ko-KR" sz="36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;”</a:t>
            </a:r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	</a:t>
            </a:r>
            <a:r>
              <a:rPr lang="ko-KR" altLang="en-US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글자 색깔은</a:t>
            </a:r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??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&lt;/p&gt;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252CC-539E-4673-8592-6D527A49466F}"/>
              </a:ext>
            </a:extLst>
          </p:cNvPr>
          <p:cNvSpPr txBox="1"/>
          <p:nvPr/>
        </p:nvSpPr>
        <p:spPr>
          <a:xfrm>
            <a:off x="7479851" y="3287474"/>
            <a:ext cx="2943366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{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color : red;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5A6BFD-53E2-4EDB-9D79-F2E1F96BEA06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4AE5A2-E36C-4470-B1ED-336C31F22767}"/>
              </a:ext>
            </a:extLst>
          </p:cNvPr>
          <p:cNvSpPr txBox="1"/>
          <p:nvPr/>
        </p:nvSpPr>
        <p:spPr>
          <a:xfrm>
            <a:off x="119667" y="1868329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인라인스타일</a:t>
            </a:r>
            <a:r>
              <a:rPr lang="ko-KR" altLang="en-US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1000</a:t>
            </a:r>
            <a:endParaRPr lang="en-US" altLang="ko-KR" sz="4000" dirty="0">
              <a:solidFill>
                <a:srgbClr val="FF451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9" name="꺾인 연결선 8">
            <a:extLst>
              <a:ext uri="{FF2B5EF4-FFF2-40B4-BE49-F238E27FC236}">
                <a16:creationId xmlns:a16="http://schemas.microsoft.com/office/drawing/2014/main" id="{7579A1E5-4F54-4365-B134-67AEA558AD36}"/>
              </a:ext>
            </a:extLst>
          </p:cNvPr>
          <p:cNvCxnSpPr/>
          <p:nvPr/>
        </p:nvCxnSpPr>
        <p:spPr>
          <a:xfrm rot="5400000">
            <a:off x="2609838" y="2963611"/>
            <a:ext cx="636301" cy="11425"/>
          </a:xfrm>
          <a:prstGeom prst="bentConnector3">
            <a:avLst>
              <a:gd name="adj1" fmla="val 50000"/>
            </a:avLst>
          </a:prstGeom>
          <a:ln w="38100">
            <a:solidFill>
              <a:srgbClr val="40404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855A0A-EAC8-49FE-8175-2BE45F41CB77}"/>
              </a:ext>
            </a:extLst>
          </p:cNvPr>
          <p:cNvSpPr txBox="1"/>
          <p:nvPr/>
        </p:nvSpPr>
        <p:spPr>
          <a:xfrm>
            <a:off x="6330556" y="1853134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타입선택자</a:t>
            </a:r>
            <a:r>
              <a:rPr lang="ko-KR" altLang="en-US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1</a:t>
            </a:r>
            <a:endParaRPr lang="en-US" altLang="ko-KR" sz="4000" dirty="0">
              <a:solidFill>
                <a:srgbClr val="FF451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11" name="꺾인 연결선 12">
            <a:extLst>
              <a:ext uri="{FF2B5EF4-FFF2-40B4-BE49-F238E27FC236}">
                <a16:creationId xmlns:a16="http://schemas.microsoft.com/office/drawing/2014/main" id="{33E20F06-D652-466E-BE13-3F146E6508CA}"/>
              </a:ext>
            </a:extLst>
          </p:cNvPr>
          <p:cNvCxnSpPr/>
          <p:nvPr/>
        </p:nvCxnSpPr>
        <p:spPr>
          <a:xfrm rot="5400000">
            <a:off x="8820727" y="2948416"/>
            <a:ext cx="636301" cy="11425"/>
          </a:xfrm>
          <a:prstGeom prst="bentConnector3">
            <a:avLst>
              <a:gd name="adj1" fmla="val 50000"/>
            </a:avLst>
          </a:prstGeom>
          <a:ln w="38100">
            <a:solidFill>
              <a:srgbClr val="40404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2C6484-5EBD-4393-90F1-ACC4D08C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06420F-3EBC-40C5-BF6D-F7A76D5D3B85}"/>
              </a:ext>
            </a:extLst>
          </p:cNvPr>
          <p:cNvSpPr/>
          <p:nvPr/>
        </p:nvSpPr>
        <p:spPr>
          <a:xfrm>
            <a:off x="393542" y="3250735"/>
            <a:ext cx="5493198" cy="193899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 </a:t>
            </a:r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style=“</a:t>
            </a:r>
            <a:r>
              <a:rPr lang="en-US" altLang="ko-KR" sz="4000" dirty="0" err="1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color:blue</a:t>
            </a:r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;”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	</a:t>
            </a:r>
            <a:r>
              <a:rPr lang="ko-KR" altLang="en-US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글자 색깔은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??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&lt;/p&gt;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87EE5-D396-46F7-9DFA-F0F73427D24F}"/>
              </a:ext>
            </a:extLst>
          </p:cNvPr>
          <p:cNvSpPr txBox="1"/>
          <p:nvPr/>
        </p:nvSpPr>
        <p:spPr>
          <a:xfrm>
            <a:off x="6338605" y="3250735"/>
            <a:ext cx="5611969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{</a:t>
            </a: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color : red </a:t>
            </a:r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!important</a:t>
            </a:r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;</a:t>
            </a:r>
            <a:endParaRPr lang="en-US" altLang="ko-KR" sz="40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B3412DE-A994-40C6-A159-83AFBB03E40C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BCD714-B69B-48AA-9FAB-1FC43487C8F1}"/>
              </a:ext>
            </a:extLst>
          </p:cNvPr>
          <p:cNvSpPr txBox="1"/>
          <p:nvPr/>
        </p:nvSpPr>
        <p:spPr>
          <a:xfrm>
            <a:off x="119667" y="1868329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인라인스타일</a:t>
            </a:r>
            <a:r>
              <a:rPr lang="ko-KR" altLang="en-US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1000</a:t>
            </a:r>
            <a:endParaRPr lang="en-US" altLang="ko-KR" sz="4000" dirty="0">
              <a:solidFill>
                <a:srgbClr val="FF451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D77AB-E6EA-4FFB-92B5-8C2D340710DF}"/>
              </a:ext>
            </a:extLst>
          </p:cNvPr>
          <p:cNvSpPr txBox="1"/>
          <p:nvPr/>
        </p:nvSpPr>
        <p:spPr>
          <a:xfrm>
            <a:off x="6330556" y="1853134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!important: -</a:t>
            </a:r>
            <a:endParaRPr lang="en-US" altLang="ko-KR" sz="4000" dirty="0">
              <a:solidFill>
                <a:srgbClr val="FF451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BA421F-83E3-4D27-826A-D896A39D936B}"/>
              </a:ext>
            </a:extLst>
          </p:cNvPr>
          <p:cNvCxnSpPr/>
          <p:nvPr/>
        </p:nvCxnSpPr>
        <p:spPr>
          <a:xfrm>
            <a:off x="9063566" y="2622575"/>
            <a:ext cx="0" cy="519110"/>
          </a:xfrm>
          <a:prstGeom prst="straightConnector1">
            <a:avLst/>
          </a:prstGeom>
          <a:ln w="38100">
            <a:solidFill>
              <a:srgbClr val="FF4519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EC82472-FAE5-4586-B7E0-912F581F7A41}"/>
              </a:ext>
            </a:extLst>
          </p:cNvPr>
          <p:cNvCxnSpPr/>
          <p:nvPr/>
        </p:nvCxnSpPr>
        <p:spPr>
          <a:xfrm>
            <a:off x="3021581" y="2622575"/>
            <a:ext cx="0" cy="519110"/>
          </a:xfrm>
          <a:prstGeom prst="straightConnector1">
            <a:avLst/>
          </a:prstGeom>
          <a:ln w="38100">
            <a:solidFill>
              <a:srgbClr val="FF4519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3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2C6484-5EBD-4393-90F1-ACC4D08C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120F2E-6DA5-4936-8C25-59FD88599850}"/>
              </a:ext>
            </a:extLst>
          </p:cNvPr>
          <p:cNvSpPr txBox="1"/>
          <p:nvPr/>
        </p:nvSpPr>
        <p:spPr>
          <a:xfrm>
            <a:off x="6563377" y="1993677"/>
            <a:ext cx="6049687" cy="403187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.my_color </a:t>
            </a:r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</a:p>
          <a:p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color : red !important;</a:t>
            </a:r>
          </a:p>
          <a:p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</a:p>
          <a:p>
            <a:endParaRPr lang="en-US" altLang="ko-KR" sz="3200">
              <a:solidFill>
                <a:srgbClr val="2162A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32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</a:t>
            </a:r>
            <a:r>
              <a:rPr lang="en-US" altLang="ko-KR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text 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color </a:t>
            </a:r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yellow !important;</a:t>
            </a:r>
          </a:p>
          <a:p>
            <a:endParaRPr lang="en-US" altLang="ko-KR" sz="32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  <a:endParaRPr lang="en-US" altLang="ko-KR" sz="32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B929609-69AA-406D-9067-F6DBC3C8C8ED}"/>
              </a:ext>
            </a:extLst>
          </p:cNvPr>
          <p:cNvGrpSpPr/>
          <p:nvPr/>
        </p:nvGrpSpPr>
        <p:grpSpPr>
          <a:xfrm>
            <a:off x="8702926" y="3808968"/>
            <a:ext cx="3188478" cy="769441"/>
            <a:chOff x="8702926" y="3808968"/>
            <a:chExt cx="3188478" cy="7694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91696E-8A65-4C10-A0E9-05169EB76291}"/>
                </a:ext>
              </a:extLst>
            </p:cNvPr>
            <p:cNvSpPr txBox="1"/>
            <p:nvPr/>
          </p:nvSpPr>
          <p:spPr>
            <a:xfrm>
              <a:off x="10525175" y="3808968"/>
              <a:ext cx="1366229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519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100</a:t>
              </a:r>
              <a:endParaRPr lang="en-US" altLang="ko-KR" sz="40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7" name="꺾인 연결선 10">
              <a:extLst>
                <a:ext uri="{FF2B5EF4-FFF2-40B4-BE49-F238E27FC236}">
                  <a16:creationId xmlns:a16="http://schemas.microsoft.com/office/drawing/2014/main" id="{E4882C07-CD39-4EC2-A7B2-4C2AC2F6EF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702926" y="4229362"/>
              <a:ext cx="1933970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4519"/>
              </a:solidFill>
              <a:prstDash val="sysDash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783783-8960-4A41-B8D1-4B0698AE7761}"/>
              </a:ext>
            </a:extLst>
          </p:cNvPr>
          <p:cNvGrpSpPr/>
          <p:nvPr/>
        </p:nvGrpSpPr>
        <p:grpSpPr>
          <a:xfrm>
            <a:off x="9197463" y="1859197"/>
            <a:ext cx="2338255" cy="769441"/>
            <a:chOff x="9197463" y="1859197"/>
            <a:chExt cx="2338255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9D3BC6-8444-499D-96BE-B3E652A2B5C9}"/>
                </a:ext>
              </a:extLst>
            </p:cNvPr>
            <p:cNvSpPr txBox="1"/>
            <p:nvPr/>
          </p:nvSpPr>
          <p:spPr>
            <a:xfrm>
              <a:off x="10169489" y="1859197"/>
              <a:ext cx="1366229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519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10</a:t>
              </a:r>
              <a:endParaRPr lang="en-US" altLang="ko-KR" sz="40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0" name="꺾인 연결선 11">
              <a:extLst>
                <a:ext uri="{FF2B5EF4-FFF2-40B4-BE49-F238E27FC236}">
                  <a16:creationId xmlns:a16="http://schemas.microsoft.com/office/drawing/2014/main" id="{4524DB8B-9410-4C26-B159-F22407563E31}"/>
                </a:ext>
              </a:extLst>
            </p:cNvPr>
            <p:cNvCxnSpPr/>
            <p:nvPr/>
          </p:nvCxnSpPr>
          <p:spPr>
            <a:xfrm rot="10800000" flipV="1">
              <a:off x="9197463" y="2250859"/>
              <a:ext cx="1260910" cy="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4519"/>
              </a:solidFill>
              <a:prstDash val="sysDash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579558-AFCE-403C-BA4F-955A9CCAF0B6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2FCC5B-19AD-46F0-8E64-B57A14B961C1}"/>
              </a:ext>
            </a:extLst>
          </p:cNvPr>
          <p:cNvSpPr/>
          <p:nvPr/>
        </p:nvSpPr>
        <p:spPr>
          <a:xfrm>
            <a:off x="0" y="2682699"/>
            <a:ext cx="6305259" cy="25545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&lt;div id=“box”&gt;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 class=“</a:t>
            </a:r>
            <a:r>
              <a:rPr lang="en-US" altLang="ko-KR" sz="3200" dirty="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my</a:t>
            </a:r>
            <a:r>
              <a:rPr lang="en-US" altLang="ko-KR" sz="320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color” id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=“text”&gt;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	</a:t>
            </a:r>
            <a:r>
              <a:rPr lang="ko-KR" altLang="en-US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글자 색깔은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??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&lt;/p&gt;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1158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2C6484-5EBD-4393-90F1-ACC4D08C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0FAC275-84DC-4D95-8B27-E91FB4919504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5E3041-81A3-4B8C-9469-A2459E45A1AD}"/>
              </a:ext>
            </a:extLst>
          </p:cNvPr>
          <p:cNvSpPr/>
          <p:nvPr/>
        </p:nvSpPr>
        <p:spPr>
          <a:xfrm>
            <a:off x="0" y="2682699"/>
            <a:ext cx="6305262" cy="25545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&lt;div id=“box”&gt;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 class=“</a:t>
            </a:r>
            <a:r>
              <a:rPr lang="en-US" altLang="ko-KR" sz="3200" dirty="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my</a:t>
            </a:r>
            <a:r>
              <a:rPr lang="en-US" altLang="ko-KR" sz="320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color” id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=“text”&gt;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	</a:t>
            </a:r>
            <a:r>
              <a:rPr lang="ko-KR" altLang="en-US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글자 색깔은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??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&lt;/p&gt;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6028B-46AC-4F5F-86CB-CDCD0D49FF85}"/>
              </a:ext>
            </a:extLst>
          </p:cNvPr>
          <p:cNvSpPr txBox="1"/>
          <p:nvPr/>
        </p:nvSpPr>
        <p:spPr>
          <a:xfrm>
            <a:off x="6933263" y="1089756"/>
            <a:ext cx="469723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100 + 100 = 200</a:t>
            </a:r>
            <a:endParaRPr lang="en-US" altLang="ko-KR" sz="4000" dirty="0">
              <a:solidFill>
                <a:srgbClr val="FF451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413C4-3A78-4DE6-A324-2AB37C94EB4F}"/>
              </a:ext>
            </a:extLst>
          </p:cNvPr>
          <p:cNvSpPr txBox="1"/>
          <p:nvPr/>
        </p:nvSpPr>
        <p:spPr>
          <a:xfrm>
            <a:off x="6653408" y="1859197"/>
            <a:ext cx="5141194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</a:t>
            </a:r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box  #text</a:t>
            </a:r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  <a:endParaRPr lang="en-US" altLang="ko-KR" sz="40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 : yellow;</a:t>
            </a: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  <a:endParaRPr lang="en-US" altLang="ko-KR" sz="40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#text</a:t>
            </a:r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  <a:endParaRPr lang="en-US" altLang="ko-KR" sz="40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 : red;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609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2C6484-5EBD-4393-90F1-ACC4D08C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D29E3B-9CC8-4A6F-8B0D-9534962BC005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3B83AE-070E-4DAE-BD26-6EEBA3C48488}"/>
              </a:ext>
            </a:extLst>
          </p:cNvPr>
          <p:cNvSpPr/>
          <p:nvPr/>
        </p:nvSpPr>
        <p:spPr>
          <a:xfrm>
            <a:off x="0" y="2682699"/>
            <a:ext cx="6305262" cy="25545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&lt;div id=“box”&gt;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 class=“</a:t>
            </a:r>
            <a:r>
              <a:rPr lang="en-US" altLang="ko-KR" sz="3200" dirty="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my</a:t>
            </a:r>
            <a:r>
              <a:rPr lang="en-US" altLang="ko-KR" sz="320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color” id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=“text”&gt;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	</a:t>
            </a:r>
            <a:r>
              <a:rPr lang="ko-KR" altLang="en-US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글자 색깔은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??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&lt;/p&gt;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4B2C7-59A8-4B30-A08D-C39CC4B52EFB}"/>
              </a:ext>
            </a:extLst>
          </p:cNvPr>
          <p:cNvSpPr txBox="1"/>
          <p:nvPr/>
        </p:nvSpPr>
        <p:spPr>
          <a:xfrm>
            <a:off x="6653409" y="1859197"/>
            <a:ext cx="5361109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#box  </a:t>
            </a:r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  span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 : yellow;</a:t>
            </a: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  <a:endParaRPr lang="en-US" altLang="ko-KR" sz="40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</a:t>
            </a:r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box  .</a:t>
            </a:r>
            <a:r>
              <a:rPr lang="en-US" altLang="ko-KR" sz="4000" dirty="0" err="1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my</a:t>
            </a:r>
            <a:r>
              <a:rPr lang="en-US" altLang="ko-KR" sz="4000" err="1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  span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 : red;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56167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076DC7-154D-4C7A-9377-E263DE58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88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462</Words>
  <Application>Microsoft Office PowerPoint</Application>
  <PresentationFormat>와이드스크린</PresentationFormat>
  <Paragraphs>144</Paragraphs>
  <Slides>95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0" baseType="lpstr">
      <vt:lpstr>AppleSDGothicNeoM00</vt:lpstr>
      <vt:lpstr>Arial</vt:lpstr>
      <vt:lpstr>맑은 고딕</vt:lpstr>
      <vt:lpstr>AppleSDGothicNeoB00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SMHRD</cp:lastModifiedBy>
  <cp:revision>13</cp:revision>
  <dcterms:created xsi:type="dcterms:W3CDTF">2021-12-15T15:24:06Z</dcterms:created>
  <dcterms:modified xsi:type="dcterms:W3CDTF">2021-12-18T08:22:43Z</dcterms:modified>
</cp:coreProperties>
</file>